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badi" panose="020B0604020104020204" pitchFamily="34" charset="0"/>
      <p:regular r:id="rId12"/>
    </p:embeddedFont>
    <p:embeddedFont>
      <p:font typeface="Playfair Display" panose="000005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43" y="2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3091393" y="28026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483175" y="41410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 dirty="0" err="1">
                <a:solidFill>
                  <a:srgbClr val="009CFF"/>
                </a:solidFill>
                <a:latin typeface="Abadi" panose="020B0604020104020204" pitchFamily="34" charset="0"/>
                <a:sym typeface="Arial"/>
              </a:rPr>
              <a:t>HackOrbit</a:t>
            </a:r>
            <a:r>
              <a:rPr lang="en-US" dirty="0">
                <a:latin typeface="Abadi" panose="020B0604020104020204" pitchFamily="34" charset="0"/>
              </a:rPr>
              <a:t>   </a:t>
            </a:r>
            <a:r>
              <a:rPr lang="en-US" sz="9605" b="0" i="0" u="none" strike="noStrike" cap="none" dirty="0">
                <a:solidFill>
                  <a:srgbClr val="009CFF"/>
                </a:solidFill>
                <a:latin typeface="Abadi" panose="020B0604020104020204" pitchFamily="34" charset="0"/>
                <a:sym typeface="Arial"/>
              </a:rPr>
              <a:t>2025</a:t>
            </a:r>
            <a:endParaRPr dirty="0">
              <a:latin typeface="Abadi" panose="020B0604020104020204" pitchFamily="34" charset="0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7394317" y="7175724"/>
            <a:ext cx="3959483" cy="92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 err="1">
                <a:solidFill>
                  <a:srgbClr val="D9D9D9"/>
                </a:solidFill>
                <a:latin typeface="Abadi" panose="020B0604020104020204" pitchFamily="34" charset="0"/>
              </a:rPr>
              <a:t>JustMe</a:t>
            </a:r>
            <a:r>
              <a:rPr lang="en-US" sz="5400" b="1" dirty="0">
                <a:solidFill>
                  <a:srgbClr val="D9D9D9"/>
                </a:solidFill>
                <a:latin typeface="Abadi" panose="020B0604020104020204" pitchFamily="34" charset="0"/>
              </a:rPr>
              <a:t>  </a:t>
            </a:r>
            <a:endParaRPr sz="5400" dirty="0"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183291" y="948630"/>
            <a:ext cx="13368960" cy="3217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badi" panose="020B0604020104020204" pitchFamily="34" charset="0"/>
                <a:sym typeface="Arial"/>
              </a:rPr>
              <a:t> THEME &amp; PROBLEM STATEMENT</a:t>
            </a:r>
            <a:endParaRPr dirty="0">
              <a:latin typeface="Abadi" panose="020B0604020104020204" pitchFamily="34" charset="0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1707662" y="2624988"/>
            <a:ext cx="15621000" cy="8174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3" b="1" dirty="0">
                <a:solidFill>
                  <a:srgbClr val="D9D9D9"/>
                </a:solidFill>
                <a:latin typeface="Abadi" panose="020B0604020104020204" pitchFamily="34" charset="0"/>
                <a:sym typeface="Playfair Display"/>
              </a:rPr>
              <a:t>Theme : Sustainability</a:t>
            </a: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3" b="1" dirty="0">
              <a:solidFill>
                <a:srgbClr val="D9D9D9"/>
              </a:solidFill>
              <a:latin typeface="Abadi" panose="020B0604020104020204" pitchFamily="34" charset="0"/>
              <a:sym typeface="Playfair Display"/>
            </a:endParaRP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3" b="1" u="sng" dirty="0">
                <a:solidFill>
                  <a:srgbClr val="D9D9D9"/>
                </a:solidFill>
                <a:latin typeface="Abadi" panose="020B0604020104020204" pitchFamily="34" charset="0"/>
                <a:sym typeface="Playfair Display"/>
              </a:rPr>
              <a:t>Problem Statement</a:t>
            </a:r>
            <a:r>
              <a:rPr lang="en-US" sz="4223" b="1" dirty="0">
                <a:solidFill>
                  <a:srgbClr val="D9D9D9"/>
                </a:solidFill>
                <a:latin typeface="Abadi" panose="020B0604020104020204" pitchFamily="34" charset="0"/>
                <a:sym typeface="Playfair Display"/>
              </a:rPr>
              <a:t>: In our day-to-day lives, a lot of food goes to waste simply because we forget it’s there — hidden in the fridge, buried in the pantry, or left on the counter. This isn't just a personal loss, it's a global problem — with over 1.3 billion tons of food wasted every year. The issue isn’t just about food, it’s about wasting water, energy, money — and damaging our planet in the process. What’s missing is a simple, helpful tool to remind us before it’s too late.</a:t>
            </a: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3" b="1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473752" y="-46342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997942" y="3171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38962" y="1515401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badi" panose="020B0604020104020204" pitchFamily="34" charset="0"/>
                <a:sym typeface="Arial"/>
              </a:rPr>
              <a:t>PROPOSED SOLUTION</a:t>
            </a:r>
            <a:endParaRPr dirty="0">
              <a:latin typeface="Abadi" panose="020B0604020104020204" pitchFamily="34" charset="0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375138" y="3353978"/>
            <a:ext cx="19053911" cy="6149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b="1" dirty="0">
                <a:solidFill>
                  <a:srgbClr val="D9D9D9"/>
                </a:solidFill>
                <a:latin typeface="Abadi" panose="020B0604020104020204" pitchFamily="34" charset="0"/>
                <a:ea typeface="Playfair Display"/>
                <a:cs typeface="Playfair Display"/>
                <a:sym typeface="Playfair Display"/>
              </a:rPr>
              <a:t>1. </a:t>
            </a:r>
            <a:r>
              <a:rPr lang="en-US" sz="4000" b="1" i="0" u="none" strike="noStrike" cap="none" dirty="0">
                <a:solidFill>
                  <a:srgbClr val="D9D9D9"/>
                </a:solidFill>
                <a:latin typeface="Abadi" panose="020B0604020104020204" pitchFamily="34" charset="0"/>
                <a:ea typeface="Playfair Display"/>
                <a:cs typeface="Playfair Display"/>
                <a:sym typeface="Playfair Display"/>
              </a:rPr>
              <a:t>Build a simple web app where users can log food items with expiry dates</a:t>
            </a: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endParaRPr lang="en-US" sz="4000" b="1" i="0" u="none" strike="noStrike" cap="none" dirty="0">
              <a:solidFill>
                <a:srgbClr val="D9D9D9"/>
              </a:solidFill>
              <a:latin typeface="Abadi" panose="020B0604020104020204" pitchFamily="34" charset="0"/>
              <a:ea typeface="Playfair Display"/>
              <a:cs typeface="Playfair Display"/>
              <a:sym typeface="Playfair Display"/>
            </a:endParaRP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b="1" i="0" u="none" strike="noStrike" cap="none" dirty="0">
                <a:solidFill>
                  <a:srgbClr val="D9D9D9"/>
                </a:solidFill>
                <a:latin typeface="Abadi" panose="020B0604020104020204" pitchFamily="34" charset="0"/>
                <a:ea typeface="Playfair Display"/>
                <a:cs typeface="Playfair Display"/>
                <a:sym typeface="Playfair Display"/>
              </a:rPr>
              <a:t>2. Track which items are about to expire and alert the user in time.</a:t>
            </a: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endParaRPr lang="en-US" sz="4000" b="1" i="0" u="none" strike="noStrike" cap="none" dirty="0">
              <a:solidFill>
                <a:srgbClr val="D9D9D9"/>
              </a:solidFill>
              <a:latin typeface="Abadi" panose="020B0604020104020204" pitchFamily="34" charset="0"/>
              <a:ea typeface="Playfair Display"/>
              <a:cs typeface="Playfair Display"/>
              <a:sym typeface="Playfair Display"/>
            </a:endParaRP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b="1" i="0" u="none" strike="noStrike" cap="none" dirty="0">
                <a:solidFill>
                  <a:srgbClr val="D9D9D9"/>
                </a:solidFill>
                <a:latin typeface="Abadi" panose="020B0604020104020204" pitchFamily="34" charset="0"/>
                <a:ea typeface="Playfair Display"/>
                <a:cs typeface="Playfair Display"/>
                <a:sym typeface="Playfair Display"/>
              </a:rPr>
              <a:t>3. Suggest ways to use those items (like quick recipes)</a:t>
            </a: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endParaRPr lang="en-US" sz="4000" b="1" dirty="0">
              <a:solidFill>
                <a:srgbClr val="D9D9D9"/>
              </a:solidFill>
              <a:latin typeface="Abadi" panose="020B0604020104020204" pitchFamily="34" charset="0"/>
              <a:ea typeface="Playfair Display"/>
              <a:cs typeface="Playfair Display"/>
              <a:sym typeface="Playfair Display"/>
            </a:endParaRP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b="1" dirty="0">
                <a:solidFill>
                  <a:srgbClr val="D9D9D9"/>
                </a:solidFill>
                <a:latin typeface="Abadi" panose="020B0604020104020204" pitchFamily="34" charset="0"/>
                <a:ea typeface="Playfair Display"/>
                <a:cs typeface="Playfair Display"/>
                <a:sym typeface="Playfair Display"/>
              </a:rPr>
              <a:t>4.</a:t>
            </a:r>
            <a:r>
              <a:rPr lang="en-US" sz="4000" b="1" i="0" u="none" strike="noStrike" cap="none" dirty="0">
                <a:solidFill>
                  <a:srgbClr val="D9D9D9"/>
                </a:solidFill>
                <a:latin typeface="Abadi" panose="020B0604020104020204" pitchFamily="34" charset="0"/>
                <a:ea typeface="Playfair Display"/>
                <a:cs typeface="Playfair Display"/>
                <a:sym typeface="Playfair Display"/>
              </a:rPr>
              <a:t>Show how much food is saved vs. wasted using backend-generated charts.</a:t>
            </a: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endParaRPr lang="en-US" sz="4000" b="1" dirty="0">
              <a:solidFill>
                <a:srgbClr val="D9D9D9"/>
              </a:solidFill>
              <a:latin typeface="Abadi" panose="020B0604020104020204" pitchFamily="34" charset="0"/>
              <a:ea typeface="Playfair Display"/>
              <a:cs typeface="Playfair Display"/>
              <a:sym typeface="Playfair Display"/>
            </a:endParaRP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b="1" i="0" u="none" strike="noStrike" cap="none" dirty="0">
                <a:solidFill>
                  <a:srgbClr val="D9D9D9"/>
                </a:solidFill>
                <a:latin typeface="Abadi" panose="020B0604020104020204" pitchFamily="34" charset="0"/>
                <a:ea typeface="Playfair Display"/>
                <a:cs typeface="Playfair Display"/>
                <a:sym typeface="Playfair Display"/>
              </a:rPr>
              <a:t>5,Encourage mindful food habits with a user-friendly interface</a:t>
            </a:r>
            <a:endParaRPr sz="1200" dirty="0"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608568" y="-4673329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5063654" y="74597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badi" panose="020B0604020104020204" pitchFamily="34" charset="0"/>
                <a:sym typeface="Arial"/>
              </a:rPr>
              <a:t>FLOWCHART / DIAGRAM</a:t>
            </a:r>
            <a:endParaRPr dirty="0">
              <a:latin typeface="Abadi" panose="020B0604020104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FF3EAE-C39B-2193-6816-C876C1D424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7718" y="2151184"/>
            <a:ext cx="5423878" cy="81358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561675" y="-4626436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5278232" y="1837694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55463" y="1125414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badi" panose="020B0604020104020204" pitchFamily="34" charset="0"/>
                <a:sym typeface="Arial"/>
              </a:rPr>
              <a:t>FLOWCHART / DIAGRAM</a:t>
            </a:r>
            <a:endParaRPr dirty="0">
              <a:latin typeface="Abadi" panose="020B06040201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CB0875-975D-1B20-5ADD-6AB6746C0E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2557610"/>
            <a:ext cx="17678400" cy="7478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The process begins when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user opens the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WasteNot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 app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 and enters the details of a food item, including its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name, expiry date, and category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📝 Once submitted, this data is stored locally in a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JSON file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 — no internet or database required.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⏰ Every time the app runs, it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checks for upcoming expiry dates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 by comparing the current date with the stored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🔔 If an item is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close to expiry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, the app displays a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reminder notification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 and also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suggests simple recipe ideas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 to help avoid waste.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✅ The user can then mark whether the food was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used (saved)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 or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thrown (wasted)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📊 Finally, the app uses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Python’s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matplotlib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 library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 to generate a clean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pie or bar chart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, helping the user visually track their food habits — highlighting how much food was saved or wasted over time.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32" name="Google Shape;132;p6"/>
          <p:cNvSpPr/>
          <p:nvPr/>
        </p:nvSpPr>
        <p:spPr>
          <a:xfrm rot="-5400000">
            <a:off x="1528528" y="-4713754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737424" y="113182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badi" panose="020B0604020104020204" pitchFamily="34" charset="0"/>
                <a:sym typeface="Arial"/>
              </a:rPr>
              <a:t>FEATURES AND NOVELTY </a:t>
            </a:r>
            <a:endParaRPr dirty="0">
              <a:latin typeface="Abadi" panose="020B06040201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C13F67-1146-329B-5D37-3AE44AB09F34}"/>
              </a:ext>
            </a:extLst>
          </p:cNvPr>
          <p:cNvSpPr txBox="1"/>
          <p:nvPr/>
        </p:nvSpPr>
        <p:spPr>
          <a:xfrm>
            <a:off x="1778000" y="4343400"/>
            <a:ext cx="12242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BDD898-40FF-7D8B-1BAC-69AF6EE3B08F}"/>
              </a:ext>
            </a:extLst>
          </p:cNvPr>
          <p:cNvSpPr txBox="1"/>
          <p:nvPr/>
        </p:nvSpPr>
        <p:spPr>
          <a:xfrm>
            <a:off x="1450428" y="3074276"/>
            <a:ext cx="14157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D3C8121B-A726-EAFE-252F-C25EF06C47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9814" y="2531031"/>
            <a:ext cx="15256099" cy="7755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Features: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Add food items with expiry dates manually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See a live list of what’s stored and when it’s expiring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Get reminders before food goes bad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See recipe suggestions to reduce waste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View a graph of saved vs. wasted food (using Python’s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matplotlib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)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Novelty: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badi" panose="020B06040201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Fully Python-based: No JavaScript or databases required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Built using Flask + HTML + JSON only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Designed to be beginner-friendly and solo-developer manageable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badi" panose="020B0604020104020204" pitchFamily="34" charset="0"/>
              </a:rPr>
              <a:t>Promotes sustainability through practical daily usage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292044" y="-454437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070462" y="1183897"/>
            <a:ext cx="13083937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badi" panose="020B0604020104020204" pitchFamily="34" charset="0"/>
                <a:sym typeface="Arial"/>
              </a:rPr>
              <a:t>DRAWBACK AND SHOWSTOPPERS</a:t>
            </a:r>
            <a:endParaRPr dirty="0">
              <a:latin typeface="Abadi" panose="020B06040201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31226E-3ED6-8EFD-C7DB-8C5C858298A0}"/>
              </a:ext>
            </a:extLst>
          </p:cNvPr>
          <p:cNvSpPr txBox="1"/>
          <p:nvPr/>
        </p:nvSpPr>
        <p:spPr>
          <a:xfrm>
            <a:off x="1500554" y="2438698"/>
            <a:ext cx="16037170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</a:rPr>
              <a:t>Drawbacks:</a:t>
            </a:r>
            <a:endParaRPr lang="en-US" sz="32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</a:endParaRPr>
          </a:p>
          <a:p>
            <a:endParaRPr lang="en-US" sz="32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</a:rPr>
              <a:t>Food has to be entered manually — no barcode or smart scanning</a:t>
            </a:r>
          </a:p>
          <a:p>
            <a:endParaRPr lang="en-US" sz="32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</a:rPr>
              <a:t>Local-only data storage — can't sync across devices</a:t>
            </a:r>
          </a:p>
          <a:p>
            <a:endParaRPr lang="en-US" sz="32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</a:rPr>
              <a:t>Limited real-time features like push notifications (without hosting)</a:t>
            </a:r>
          </a:p>
          <a:p>
            <a:endParaRPr lang="en-US" sz="32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3200" b="1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</a:rPr>
              <a:t>Showstoppers:</a:t>
            </a:r>
            <a:endParaRPr lang="en-US" sz="32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</a:endParaRPr>
          </a:p>
          <a:p>
            <a:endParaRPr lang="en-US" sz="32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</a:rPr>
              <a:t>If the user doesn’t update or remove expired items, the data may </a:t>
            </a:r>
          </a:p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</a:rPr>
              <a:t>become inaccurate</a:t>
            </a:r>
          </a:p>
          <a:p>
            <a:endParaRPr lang="en-US" sz="3200" dirty="0">
              <a:solidFill>
                <a:schemeClr val="bg1">
                  <a:lumMod val="6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  <a:latin typeface="Abadi" panose="020B0604020104020204" pitchFamily="34" charset="0"/>
              </a:rPr>
              <a:t>Hosting is optional, but without it the app runs only locally on one device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81375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 err="1">
                <a:solidFill>
                  <a:srgbClr val="FFFFFF"/>
                </a:solidFill>
                <a:latin typeface="Abadi" panose="020B0604020104020204" pitchFamily="34" charset="0"/>
                <a:sym typeface="Arial"/>
              </a:rPr>
              <a:t>JustMe</a:t>
            </a:r>
            <a:r>
              <a:rPr lang="en-US" sz="5662" b="0" i="0" u="none" strike="noStrike" cap="none" dirty="0">
                <a:solidFill>
                  <a:srgbClr val="FFFFFF"/>
                </a:solidFill>
                <a:latin typeface="Abadi" panose="020B0604020104020204" pitchFamily="34" charset="0"/>
                <a:sym typeface="Arial"/>
              </a:rPr>
              <a:t> </a:t>
            </a:r>
            <a:endParaRPr lang="en-US" dirty="0">
              <a:latin typeface="Abadi" panose="020B0604020104020204" pitchFamily="34" charset="0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3131159" y="3021928"/>
            <a:ext cx="12499499" cy="1441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 err="1">
                <a:solidFill>
                  <a:srgbClr val="D9D9D9"/>
                </a:solidFill>
                <a:latin typeface="Playfair Display"/>
                <a:sym typeface="Playfair Display"/>
              </a:rPr>
              <a:t>Jhnavi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  <a:t> </a:t>
            </a:r>
            <a:r>
              <a:rPr lang="en-US" sz="4220" b="1" dirty="0" err="1">
                <a:solidFill>
                  <a:srgbClr val="D9D9D9"/>
                </a:solidFill>
                <a:latin typeface="Playfair Display"/>
                <a:sym typeface="Playfair Display"/>
              </a:rPr>
              <a:t>Bhadkariya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  <a:t> </a:t>
            </a:r>
            <a:b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</a:br>
            <a:r>
              <a:rPr lang="en-US" sz="4220" b="1" dirty="0">
                <a:solidFill>
                  <a:srgbClr val="D9D9D9"/>
                </a:solidFill>
                <a:latin typeface="Playfair Display"/>
                <a:sym typeface="Playfair Display"/>
              </a:rPr>
              <a:t>8225993101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5254727" y="2142599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772124" y="1959821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500</Words>
  <Application>Microsoft Office PowerPoint</Application>
  <PresentationFormat>Custom</PresentationFormat>
  <Paragraphs>61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Abadi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 k</cp:lastModifiedBy>
  <cp:revision>4</cp:revision>
  <dcterms:created xsi:type="dcterms:W3CDTF">2006-08-16T00:00:00Z</dcterms:created>
  <dcterms:modified xsi:type="dcterms:W3CDTF">2025-07-08T07:28:20Z</dcterms:modified>
</cp:coreProperties>
</file>